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SimSun" panose="02010600030101010101" pitchFamily="2" charset="-122"/>
      <p:regular r:id="rId18"/>
    </p:embeddedFont>
    <p:embeddedFont>
      <p:font typeface="Gelasio" pitchFamily="34" charset="0"/>
      <p:regular r:id="rId19"/>
    </p:embeddedFont>
    <p:embeddedFont>
      <p:font typeface="Gelasio" pitchFamily="34" charset="-122"/>
      <p:regular r:id="rId20"/>
    </p:embeddedFont>
    <p:embeddedFont>
      <p:font typeface="Gelasio" pitchFamily="34" charset="-120"/>
      <p:regular r:id="rId21"/>
    </p:embeddedFont>
    <p:embeddedFont>
      <p:font typeface="Lato" panose="020F0502020204030203" pitchFamily="34" charset="0"/>
      <p:regular r:id="rId22"/>
    </p:embeddedFont>
    <p:embeddedFont>
      <p:font typeface="Lato" panose="020F0502020204030203" pitchFamily="34" charset="-122"/>
      <p:regular r:id="rId23"/>
    </p:embeddedFont>
    <p:embeddedFont>
      <p:font typeface="Lato" panose="020F0502020204030203" pitchFamily="34" charset="-120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1953" initials="9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 showGuides="1">
      <p:cViewPr>
        <p:scale>
          <a:sx n="80" d="100"/>
          <a:sy n="80" d="100"/>
        </p:scale>
        <p:origin x="-139" y="-58"/>
      </p:cViewPr>
      <p:guideLst>
        <p:guide orient="horz" pos="2592"/>
        <p:guide pos="46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28T14:00:51.761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EDA16-E091-4C7C-B6D7-CF2CEC7926A5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CDE9D-E3F4-4683-88D0-C920CE64F728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707640" y="5293996"/>
            <a:ext cx="2987040" cy="279654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652520" y="2752726"/>
            <a:ext cx="11036301" cy="550926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 sz="216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635000" y="2560320"/>
            <a:ext cx="13477240" cy="176403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94560" y="4663440"/>
            <a:ext cx="10241280" cy="1438276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0AF32D-10BE-4790-B7AC-2A24A0EA446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8420101" y="4892040"/>
            <a:ext cx="2235200" cy="2099310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3408680" y="5699760"/>
            <a:ext cx="11221720" cy="2562226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 sz="2160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2135148"/>
            <a:ext cx="7415927" cy="31939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MLSA Full Stack Development Internship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699403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125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Overall Internship Experience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8557" y="3384947"/>
            <a:ext cx="159187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3292435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Skills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Strengthened HTML, CSS, and JavaScript foundations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4625" y="4838343"/>
            <a:ext cx="206931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745831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Confidence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Enhanced ability to create interactive web applications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5935" y="6291739"/>
            <a:ext cx="204311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19922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Gained valuable full-stack development workflow experience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0"/>
            <a:ext cx="146367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Internship Overview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Gain hands-on full-stack development experience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Skills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Strengthen HTML, CSS, and JavaScript foundations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Personal Webpage and Calculator Application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4286131"/>
            <a:ext cx="774061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1: Personal Webpage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705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2157" y="5798106"/>
            <a:ext cx="159187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705594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6239470"/>
            <a:ext cx="3333988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IN" alt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To-do list implementation</a:t>
            </a:r>
            <a:endParaRPr lang="en-IN" altLang="en-US" sz="1900" dirty="0">
              <a:solidFill>
                <a:srgbClr val="272525"/>
              </a:solidFill>
              <a:latin typeface="Lato" panose="020F0502020204030203" pitchFamily="34" charset="0"/>
              <a:ea typeface="Lato" panose="020F0502020204030203" pitchFamily="34" charset="-122"/>
              <a:cs typeface="Lato" panose="020F0502020204030203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47084" y="5705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1273" y="5798106"/>
            <a:ext cx="206931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328" y="5705594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Components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328" y="6239470"/>
            <a:ext cx="3333988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IN" altLang="en-US" sz="1900" dirty="0"/>
              <a:t>Adding and removing elements from the list in LIFO format.</a:t>
            </a:r>
            <a:endParaRPr lang="en-IN" alt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432375" y="5705594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375" y="6239470"/>
            <a:ext cx="3333988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2340" y="-2540"/>
            <a:ext cx="9205595" cy="4288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163241"/>
            <a:ext cx="7123748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1: Implementation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 flipH="1">
            <a:off x="1200785" y="2133600"/>
            <a:ext cx="88900" cy="3787140"/>
          </a:xfrm>
          <a:prstGeom prst="roundRect">
            <a:avLst>
              <a:gd name="adj" fmla="val 340200"/>
            </a:avLst>
          </a:prstGeom>
          <a:solidFill>
            <a:srgbClr val="CECEC9"/>
          </a:solidFill>
        </p:spPr>
      </p:sp>
      <p:sp>
        <p:nvSpPr>
          <p:cNvPr id="5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ECEC9"/>
          </a:solidFill>
        </p:spPr>
      </p:sp>
      <p:sp>
        <p:nvSpPr>
          <p:cNvPr id="6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54728" y="2675215"/>
            <a:ext cx="159187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55186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3085743"/>
            <a:ext cx="56878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IN" altLang="en-US" sz="1900" dirty="0">
                <a:solidFill>
                  <a:schemeClr val="accent6">
                    <a:lumMod val="10000"/>
                  </a:schemeClr>
                </a:solidFill>
              </a:rPr>
              <a:t>created a input tag and “ADD”  and “remove” button .</a:t>
            </a:r>
            <a:endParaRPr lang="en-IN" altLang="en-US" sz="19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14879" y="4514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ECEC9"/>
          </a:solidFill>
        </p:spPr>
      </p:sp>
      <p:sp>
        <p:nvSpPr>
          <p:cNvPr id="11" name="Shape 8"/>
          <p:cNvSpPr/>
          <p:nvPr/>
        </p:nvSpPr>
        <p:spPr>
          <a:xfrm>
            <a:off x="956608" y="422096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30796" y="4344591"/>
            <a:ext cx="206931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585890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IN" altLang="en-US" sz="2400" dirty="0">
                <a:solidFill>
                  <a:schemeClr val="accent6">
                    <a:lumMod val="10000"/>
                  </a:schemeClr>
                </a:solidFill>
              </a:rPr>
              <a:t>JAVA-SCRIPT</a:t>
            </a:r>
            <a:endParaRPr lang="en-IN" alt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Apply </a:t>
            </a:r>
            <a:r>
              <a:rPr lang="en-US" sz="1900" dirty="0" smtClean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styling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132106" y="6013966"/>
            <a:ext cx="204311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900" dirty="0"/>
          </a:p>
        </p:txBody>
      </p:sp>
      <p:sp>
        <p:nvSpPr>
          <p:cNvPr id="19" name="Text 16"/>
          <p:cNvSpPr/>
          <p:nvPr/>
        </p:nvSpPr>
        <p:spPr>
          <a:xfrm>
            <a:off x="2477770" y="5864225"/>
            <a:ext cx="5687695" cy="840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5" name="Shape 8"/>
          <p:cNvSpPr/>
          <p:nvPr/>
        </p:nvSpPr>
        <p:spPr>
          <a:xfrm>
            <a:off x="862330" y="5859145"/>
            <a:ext cx="679450" cy="68326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  <p:txBody>
          <a:bodyPr anchor="ctr" anchorCtr="0"/>
          <a:p>
            <a:pPr marL="0" indent="0" algn="ctr">
              <a:lnSpc>
                <a:spcPts val="2900"/>
              </a:lnSpc>
              <a:buNone/>
            </a:pPr>
            <a:r>
              <a:rPr lang="en-IN" altLang="en-US" sz="3200">
                <a:solidFill>
                  <a:schemeClr val="accent6">
                    <a:lumMod val="10000"/>
                  </a:schemeClr>
                </a:solidFill>
              </a:rPr>
              <a:t>3</a:t>
            </a:r>
            <a:endParaRPr lang="en-IN" altLang="en-US" sz="320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0" name="Shape 7"/>
          <p:cNvSpPr/>
          <p:nvPr/>
        </p:nvSpPr>
        <p:spPr>
          <a:xfrm>
            <a:off x="1541879" y="62797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ECEC9"/>
          </a:solidFill>
        </p:spPr>
      </p:sp>
      <p:sp>
        <p:nvSpPr>
          <p:cNvPr id="22" name="Text 10"/>
          <p:cNvSpPr/>
          <p:nvPr/>
        </p:nvSpPr>
        <p:spPr>
          <a:xfrm>
            <a:off x="2719110" y="4348242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CSS</a:t>
            </a:r>
            <a:endParaRPr lang="en-US" sz="2400" dirty="0"/>
          </a:p>
        </p:txBody>
      </p:sp>
      <p:sp>
        <p:nvSpPr>
          <p:cNvPr id="26" name="Text Box 25"/>
          <p:cNvSpPr txBox="1"/>
          <p:nvPr/>
        </p:nvSpPr>
        <p:spPr>
          <a:xfrm>
            <a:off x="2477770" y="6423660"/>
            <a:ext cx="4876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solidFill>
                  <a:schemeClr val="accent6">
                    <a:lumMod val="10000"/>
                  </a:schemeClr>
                </a:solidFill>
              </a:rPr>
              <a:t>Adding functionality to add and remove button ...</a:t>
            </a:r>
            <a:endParaRPr lang="en-IN" altLang="en-US" sz="200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0" y="-635"/>
            <a:ext cx="6610985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05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900" y="598527"/>
            <a:ext cx="5796439" cy="6781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1: Key Learnings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00" y="1602105"/>
            <a:ext cx="542449" cy="542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5900" y="2361486"/>
            <a:ext cx="2712482" cy="3389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 Structuring</a:t>
            </a:r>
            <a:endParaRPr lang="en-US" sz="2100" b="1" dirty="0"/>
          </a:p>
        </p:txBody>
      </p:sp>
      <p:sp>
        <p:nvSpPr>
          <p:cNvPr id="6" name="Text 2"/>
          <p:cNvSpPr/>
          <p:nvPr/>
        </p:nvSpPr>
        <p:spPr>
          <a:xfrm>
            <a:off x="6245900" y="2821067"/>
            <a:ext cx="7625001" cy="3471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Semantic elements for better organization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900" y="3828693"/>
            <a:ext cx="542449" cy="5424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5900" y="4588073"/>
            <a:ext cx="2712482" cy="3389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CSS Styling</a:t>
            </a:r>
            <a:endParaRPr lang="en-US" sz="2100" b="1" dirty="0"/>
          </a:p>
        </p:txBody>
      </p:sp>
      <p:sp>
        <p:nvSpPr>
          <p:cNvPr id="9" name="Text 4"/>
          <p:cNvSpPr/>
          <p:nvPr/>
        </p:nvSpPr>
        <p:spPr>
          <a:xfrm>
            <a:off x="6245900" y="5057180"/>
            <a:ext cx="7625001" cy="3471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Enhanced layout techniques and responsive design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6245900" y="6814661"/>
            <a:ext cx="2712482" cy="3389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0" name="Text Box 9"/>
          <p:cNvSpPr txBox="1"/>
          <p:nvPr/>
        </p:nvSpPr>
        <p:spPr>
          <a:xfrm>
            <a:off x="6158230" y="6055360"/>
            <a:ext cx="4876800" cy="570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 b="1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JAVA-SCRIPT dynamic changes</a:t>
            </a:r>
            <a:endParaRPr lang="en-IN" altLang="en-US" sz="2400" b="1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315710" y="66255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accent6">
                    <a:lumMod val="10000"/>
                  </a:schemeClr>
                </a:solidFill>
              </a:rPr>
              <a:t>Learn to use arrays and loops concept </a:t>
            </a:r>
            <a:endParaRPr lang="en-IN" altLang="en-US">
              <a:solidFill>
                <a:schemeClr val="accent6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731758"/>
            <a:ext cx="7415927" cy="1543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2: Calculator Application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64509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90714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3441025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Build calculator for basic arithmetic operations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344948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4607004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5140881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Addition, subtraction, multiplication, and division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604480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6306860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493" y="6840736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User-friendly interface with real-time calculations</a:t>
            </a: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67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43677" y="664488"/>
            <a:ext cx="7032308" cy="7533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2: Implementation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Design intuitive calculator interface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CSS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Style for visual appeal and usability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JavaScript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Implement calculations and interactive functionality</a:t>
            </a:r>
            <a:endParaRPr lang="en-US" sz="18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905" y="0"/>
            <a:ext cx="6735445" cy="82289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675001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2: Key Learnings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JavaScript Functions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Efficient handling of arithmetic operations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DOM Manipulation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Dynamic input capture and result display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Problem-Solving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Debugging and handling edge cases effectively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1510</Words>
  <Application>WPS Presentation</Application>
  <PresentationFormat>Custom</PresentationFormat>
  <Paragraphs>126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Gelasio</vt:lpstr>
      <vt:lpstr>Gelasio</vt:lpstr>
      <vt:lpstr>Gelasio</vt:lpstr>
      <vt:lpstr>Lato</vt:lpstr>
      <vt:lpstr>Lato</vt:lpstr>
      <vt:lpstr>Lato</vt:lpstr>
      <vt:lpstr>Calibri</vt:lpstr>
      <vt:lpstr>Microsoft YaHei</vt:lpstr>
      <vt:lpstr>Arial Unicode MS</vt:lpstr>
      <vt:lpstr>1_Art_mountaineering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91953</cp:lastModifiedBy>
  <cp:revision>7</cp:revision>
  <dcterms:created xsi:type="dcterms:W3CDTF">2024-10-28T06:14:00Z</dcterms:created>
  <dcterms:modified xsi:type="dcterms:W3CDTF">2024-10-28T10:03:55Z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2189993727754949939979679B57B8DB_13</vt:lpwstr>
  </property>
  <property fmtid="{D5CDD505-2E9C-101B-9397-08002B2CF9AE}" pid="3" name="KSOProductBuildVer">
    <vt:lpwstr>1033-12.2.0.18283</vt:lpwstr>
  </property>
</Properties>
</file>